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3281</Words>
  <Application>WPS Presentation</Application>
  <PresentationFormat>宽屏</PresentationFormat>
  <Paragraphs>124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118</cp:revision>
  <dcterms:created xsi:type="dcterms:W3CDTF">2022-07-09T16:28:57Z</dcterms:created>
  <dcterms:modified xsi:type="dcterms:W3CDTF">2022-07-09T16:28:57Z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